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  <p:sldId id="324" r:id="rId4"/>
    <p:sldId id="325" r:id="rId5"/>
    <p:sldId id="329" r:id="rId6"/>
    <p:sldId id="328" r:id="rId7"/>
    <p:sldId id="327" r:id="rId8"/>
    <p:sldId id="326" r:id="rId9"/>
    <p:sldId id="330" r:id="rId10"/>
    <p:sldId id="331" r:id="rId11"/>
    <p:sldId id="332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AEDA"/>
    <a:srgbClr val="0093DD"/>
    <a:srgbClr val="28D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amisis\Desktop\崔老师的PPT\bghome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7830"/>
            <a:ext cx="121920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PPECLOGO-eff-0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33" y="4548188"/>
            <a:ext cx="83480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PECLOGO-eff-0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257" y="4522789"/>
            <a:ext cx="7729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PECLOGO-eff-0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67" y="5105401"/>
            <a:ext cx="412643" cy="24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PPECLOGO-eff-0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47" y="4559301"/>
            <a:ext cx="31583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PPECLOGO-eff-0-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678" y="5146677"/>
            <a:ext cx="155535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PPECLOGO-eff-0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76" y="4351339"/>
            <a:ext cx="7729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PPECLOGO-eff-5-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90" y="4749801"/>
            <a:ext cx="116333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PPECLOGO-eff-5-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57" y="4868864"/>
            <a:ext cx="1444249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PPECLOGO-eff-5-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257" y="4446590"/>
            <a:ext cx="87924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PPECLOGO-eff-0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05" y="5013325"/>
            <a:ext cx="411056" cy="2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PPECLOGO-eff-0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301" y="4219575"/>
            <a:ext cx="411056" cy="2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PPECLOGO-eff2-1-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46" y="4508501"/>
            <a:ext cx="133632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PPECLOGO-eff2-1-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67" y="4459288"/>
            <a:ext cx="344399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 descr="PPECLOGO-eff2-1-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12" y="4824414"/>
            <a:ext cx="55389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 descr="PPECLOGO-eff2-1-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15" y="4562475"/>
            <a:ext cx="284089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 descr="PPECLOGO-eff2-1-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60" y="4900614"/>
            <a:ext cx="22219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1200" y="4413600"/>
            <a:ext cx="7892583" cy="893763"/>
          </a:xfrm>
        </p:spPr>
        <p:txBody>
          <a:bodyPr/>
          <a:lstStyle>
            <a:lvl1pPr algn="l"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7600" y="5378333"/>
            <a:ext cx="7899098" cy="530224"/>
          </a:xfrm>
        </p:spPr>
        <p:txBody>
          <a:bodyPr/>
          <a:lstStyle>
            <a:lvl1pPr marL="0" indent="0" algn="l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2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 smtClean="0"/>
            </a:lvl1pPr>
          </a:lstStyle>
          <a:p>
            <a:pPr>
              <a:defRPr/>
            </a:pPr>
            <a:fld id="{87E4BE33-EC1D-4BDB-8015-45DF6AF7B3D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amisis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61449" y="439616"/>
            <a:ext cx="11669102" cy="566932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 baseline="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/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amisis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25600" y="2767263"/>
            <a:ext cx="5961600" cy="9443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25600" y="3784613"/>
            <a:ext cx="7314064" cy="148522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0965" indent="0">
              <a:buNone/>
              <a:defRPr sz="1600"/>
            </a:lvl4pPr>
            <a:lvl5pPr marL="1828165" indent="0">
              <a:buNone/>
              <a:defRPr sz="1600"/>
            </a:lvl5pPr>
            <a:lvl6pPr marL="2285365" indent="0">
              <a:buNone/>
              <a:defRPr sz="1600"/>
            </a:lvl6pPr>
            <a:lvl7pPr marL="2742565" indent="0">
              <a:buNone/>
              <a:defRPr sz="1600"/>
            </a:lvl7pPr>
            <a:lvl8pPr marL="3199765" indent="0">
              <a:buNone/>
              <a:defRPr sz="1600"/>
            </a:lvl8pPr>
            <a:lvl9pPr marL="3656330" indent="0">
              <a:buNone/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5313" y="1347118"/>
            <a:ext cx="5279099" cy="4500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1800">
                <a:solidFill>
                  <a:srgbClr val="227577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1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1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14327" y="1347118"/>
            <a:ext cx="5284103" cy="4500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1800">
                <a:solidFill>
                  <a:srgbClr val="227577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1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1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6400" y="259200"/>
            <a:ext cx="10972800" cy="57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6400" y="1392406"/>
            <a:ext cx="51580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6400" y="2336633"/>
            <a:ext cx="5158032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415775" y="1392406"/>
            <a:ext cx="51834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415775" y="2336633"/>
            <a:ext cx="5183425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E60F58-3108-4415-857A-6D0360DF6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85CE2-CEAD-46BB-861E-7D62265DC9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amisis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04800" y="2718000"/>
            <a:ext cx="5662800" cy="1432800"/>
          </a:xfrm>
        </p:spPr>
        <p:txBody>
          <a:bodyPr>
            <a:normAutofit/>
          </a:bodyPr>
          <a:lstStyle>
            <a:lvl1pPr algn="ctr">
              <a:defRPr sz="88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6" name="圆角矩形 13"/>
          <p:cNvSpPr>
            <a:spLocks noChangeArrowheads="1"/>
          </p:cNvSpPr>
          <p:nvPr/>
        </p:nvSpPr>
        <p:spPr bwMode="auto">
          <a:xfrm>
            <a:off x="3823293" y="3968609"/>
            <a:ext cx="4572396" cy="369792"/>
          </a:xfrm>
          <a:prstGeom prst="roundRect">
            <a:avLst>
              <a:gd name="adj" fmla="val 50000"/>
            </a:avLst>
          </a:prstGeom>
          <a:solidFill>
            <a:schemeClr val="accent2">
              <a:alpha val="98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62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/>
            <a:endParaRPr lang="en-US" sz="200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amisis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amisis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715175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15175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315375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amisis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95722" y="195943"/>
            <a:ext cx="1102707" cy="606234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42" y="195943"/>
            <a:ext cx="9660993" cy="6062345"/>
          </a:xfrm>
        </p:spPr>
        <p:txBody>
          <a:bodyPr vert="eaVert"/>
          <a:lstStyle>
            <a:lvl1pPr>
              <a:spcBef>
                <a:spcPts val="300"/>
              </a:spcBef>
              <a:spcAft>
                <a:spcPts val="300"/>
              </a:spcAft>
              <a:defRPr sz="2400">
                <a:solidFill>
                  <a:schemeClr val="tx1"/>
                </a:solidFill>
              </a:defRPr>
            </a:lvl1pPr>
            <a:lvl2pPr marL="356870" indent="-285750">
              <a:buFont typeface="Arial" panose="020B0604020202020204" pitchFamily="34" charset="0"/>
              <a:buChar char="•"/>
              <a:defRPr sz="2000"/>
            </a:lvl2pPr>
            <a:lvl3pPr marL="720090">
              <a:spcBef>
                <a:spcPts val="300"/>
              </a:spcBef>
              <a:spcAft>
                <a:spcPts val="300"/>
              </a:spcAft>
              <a:defRPr sz="2000"/>
            </a:lvl3pPr>
            <a:lvl4pPr marL="1080135">
              <a:spcBef>
                <a:spcPts val="300"/>
              </a:spcBef>
              <a:spcAft>
                <a:spcPts val="300"/>
              </a:spcAft>
              <a:defRPr sz="1800"/>
            </a:lvl4pPr>
            <a:lvl5pPr marL="1440180">
              <a:spcBef>
                <a:spcPts val="300"/>
              </a:spcBef>
              <a:spcAft>
                <a:spcPts val="300"/>
              </a:spcAft>
              <a:defRPr sz="1800"/>
            </a:lvl5pPr>
            <a:lvl6pPr marL="1800225">
              <a:spcBef>
                <a:spcPts val="300"/>
              </a:spcBef>
              <a:spcAft>
                <a:spcPts val="300"/>
              </a:spcAft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15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amisis\Desktop\0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625313" y="260351"/>
            <a:ext cx="1097311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单击此处编辑母版标题样式</a:t>
            </a:r>
            <a:endParaRPr lang="zh-CN" alt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25313" y="1125537"/>
            <a:ext cx="10973117" cy="48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2" y="6245225"/>
            <a:ext cx="284564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aseline="0" smtClean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103" y="6245225"/>
            <a:ext cx="385979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aseline="0" smtClean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914" y="6245225"/>
            <a:ext cx="284564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aseline="0" smtClean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1032" name="直接连接符 10"/>
          <p:cNvSpPr>
            <a:spLocks noChangeShapeType="1"/>
          </p:cNvSpPr>
          <p:nvPr/>
        </p:nvSpPr>
        <p:spPr bwMode="auto">
          <a:xfrm flipH="1">
            <a:off x="214258" y="842491"/>
            <a:ext cx="3096405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 baseline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1" y="804391"/>
            <a:ext cx="215844" cy="7143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1800" baseline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Black" panose="020B0A04020102020204" pitchFamily="34" charset="0"/>
          <a:ea typeface="微软雅黑" panose="020B0503020204020204" charset="-122"/>
          <a:cs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Black" panose="020B0A04020102020204" pitchFamily="34" charset="0"/>
          <a:ea typeface="微软雅黑" panose="020B0503020204020204" charset="-122"/>
          <a:cs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Black" panose="020B0A04020102020204" pitchFamily="34" charset="0"/>
          <a:ea typeface="微软雅黑" panose="020B0503020204020204" charset="-122"/>
          <a:cs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Black" panose="020B0A04020102020204" pitchFamily="34" charset="0"/>
          <a:ea typeface="微软雅黑" panose="020B0503020204020204" charset="-122"/>
          <a:cs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7pPr>
      <a:lvl8pPr marL="1370965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8pPr>
      <a:lvl9pPr marL="1828165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ts val="300"/>
        </a:spcBef>
        <a:spcAft>
          <a:spcPts val="300"/>
        </a:spcAft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1pPr>
      <a:lvl2pPr marL="356870" indent="-28575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 "/>
        <a:defRPr sz="1800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2pPr>
      <a:lvl3pPr marL="720090" indent="-228600" algn="l" rtl="0" eaLnBrk="1" fontAlgn="base" hangingPunct="1">
        <a:spcBef>
          <a:spcPts val="300"/>
        </a:spcBef>
        <a:spcAft>
          <a:spcPts val="30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228600" algn="l" rtl="0" eaLnBrk="1" fontAlgn="base" hangingPunct="1">
        <a:spcBef>
          <a:spcPts val="300"/>
        </a:spcBef>
        <a:spcAft>
          <a:spcPts val="300"/>
        </a:spcAft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228600" algn="l" rtl="0" eaLnBrk="1" fontAlgn="base" hangingPunct="1">
        <a:spcBef>
          <a:spcPts val="300"/>
        </a:spcBef>
        <a:spcAft>
          <a:spcPts val="300"/>
        </a:spcAft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indent="-228600" algn="l" defTabSz="913765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43180"/>
            <a:ext cx="12495426" cy="702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3675" y="-57785"/>
            <a:ext cx="12495426" cy="702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6205" y="-109855"/>
            <a:ext cx="12495426" cy="702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4465" y="-100330"/>
            <a:ext cx="12491831" cy="702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4465" y="-99060"/>
            <a:ext cx="12491831" cy="702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5415" y="-80010"/>
            <a:ext cx="12491831" cy="702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3515" y="-109220"/>
            <a:ext cx="12491831" cy="702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3830" y="-100330"/>
            <a:ext cx="12491831" cy="702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3990" y="-99695"/>
            <a:ext cx="12491831" cy="702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4150" y="-114300"/>
            <a:ext cx="12491831" cy="7020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337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337"/>
</p:tagLst>
</file>

<file path=ppt/tags/tag3.xml><?xml version="1.0" encoding="utf-8"?>
<p:tagLst xmlns:p="http://schemas.openxmlformats.org/presentationml/2006/main">
  <p:tag name="KSO_WM_TEMPLATE_CATEGORY" val="custom"/>
  <p:tag name="KSO_WM_TEMPLATE_INDEX" val="160337"/>
</p:tagLst>
</file>

<file path=ppt/theme/theme1.xml><?xml version="1.0" encoding="utf-8"?>
<a:theme xmlns:a="http://schemas.openxmlformats.org/drawingml/2006/main" name="A000120141114A22KWBG">
  <a:themeElements>
    <a:clrScheme name="自定义 132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04AEDA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1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黑体</vt:lpstr>
      <vt:lpstr>Arial Black</vt:lpstr>
      <vt:lpstr>微软雅黑</vt:lpstr>
      <vt:lpstr>Calibri</vt:lpstr>
      <vt:lpstr>幼圆</vt:lpstr>
      <vt:lpstr>A000120141114A22KWBG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229</cp:revision>
  <dcterms:created xsi:type="dcterms:W3CDTF">2016-11-30T01:36:00Z</dcterms:created>
  <dcterms:modified xsi:type="dcterms:W3CDTF">2017-02-09T10:06:54Z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