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7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</p:sldIdLst>
  <p:sldSz cx="12491720" cy="7019925"/>
  <p:notesSz cx="7103745" cy="10234295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20" Type="http://schemas.openxmlformats.org/officeDocument/2006/relationships/viewProps" Target="viewProps.xml"/><Relationship Id="rId2" Type="http://schemas.openxmlformats.org/officeDocument/2006/relationships/theme" Target="theme/theme1.xml"/><Relationship Id="rId19" Type="http://schemas.openxmlformats.org/officeDocument/2006/relationships/presProps" Target="presProps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61500" y="1148876"/>
            <a:ext cx="9369000" cy="2444000"/>
          </a:xfrm>
        </p:spPr>
        <p:txBody>
          <a:bodyPr anchor="b"/>
          <a:lstStyle>
            <a:lvl1pPr algn="ctr">
              <a:defRPr sz="614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61500" y="3687126"/>
            <a:ext cx="9369000" cy="1694874"/>
          </a:xfrm>
        </p:spPr>
        <p:txBody>
          <a:bodyPr/>
          <a:lstStyle>
            <a:lvl1pPr marL="0" indent="0" algn="ctr">
              <a:buNone/>
              <a:defRPr sz="2455"/>
            </a:lvl1pPr>
            <a:lvl2pPr marL="467995" indent="0" algn="ctr">
              <a:buNone/>
              <a:defRPr sz="2045"/>
            </a:lvl2pPr>
            <a:lvl3pPr marL="935990" indent="0" algn="ctr">
              <a:buNone/>
              <a:defRPr sz="1845"/>
            </a:lvl3pPr>
            <a:lvl4pPr marL="1403985" indent="0" algn="ctr">
              <a:buNone/>
              <a:defRPr sz="1640"/>
            </a:lvl4pPr>
            <a:lvl5pPr marL="1871980" indent="0" algn="ctr">
              <a:buNone/>
              <a:defRPr sz="1640"/>
            </a:lvl5pPr>
            <a:lvl6pPr marL="2339975" indent="0" algn="ctr">
              <a:buNone/>
              <a:defRPr sz="1640"/>
            </a:lvl6pPr>
            <a:lvl7pPr marL="2807970" indent="0" algn="ctr">
              <a:buNone/>
              <a:defRPr sz="1640"/>
            </a:lvl7pPr>
            <a:lvl8pPr marL="3275965" indent="0" algn="ctr">
              <a:buNone/>
              <a:defRPr sz="1640"/>
            </a:lvl8pPr>
            <a:lvl9pPr marL="3743960" indent="0" algn="ctr">
              <a:buNone/>
              <a:defRPr sz="164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58825" y="373750"/>
            <a:ext cx="10774350" cy="5949126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52319" y="1750126"/>
            <a:ext cx="10774350" cy="2920125"/>
          </a:xfrm>
        </p:spPr>
        <p:txBody>
          <a:bodyPr anchor="b"/>
          <a:lstStyle>
            <a:lvl1pPr>
              <a:defRPr sz="614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52319" y="4697876"/>
            <a:ext cx="10774350" cy="1535624"/>
          </a:xfrm>
        </p:spPr>
        <p:txBody>
          <a:bodyPr/>
          <a:lstStyle>
            <a:lvl1pPr marL="0" indent="0">
              <a:buNone/>
              <a:defRPr sz="2455">
                <a:solidFill>
                  <a:schemeClr val="tx1">
                    <a:tint val="75000"/>
                  </a:schemeClr>
                </a:solidFill>
              </a:defRPr>
            </a:lvl1pPr>
            <a:lvl2pPr marL="467995" indent="0">
              <a:buNone/>
              <a:defRPr sz="2045">
                <a:solidFill>
                  <a:schemeClr val="tx1">
                    <a:tint val="75000"/>
                  </a:schemeClr>
                </a:solidFill>
              </a:defRPr>
            </a:lvl2pPr>
            <a:lvl3pPr marL="935990" indent="0">
              <a:buNone/>
              <a:defRPr sz="1845">
                <a:solidFill>
                  <a:schemeClr val="tx1">
                    <a:tint val="75000"/>
                  </a:schemeClr>
                </a:solidFill>
              </a:defRPr>
            </a:lvl3pPr>
            <a:lvl4pPr marL="1403985" indent="0">
              <a:buNone/>
              <a:defRPr sz="1640">
                <a:solidFill>
                  <a:schemeClr val="tx1">
                    <a:tint val="75000"/>
                  </a:schemeClr>
                </a:solidFill>
              </a:defRPr>
            </a:lvl4pPr>
            <a:lvl5pPr marL="1871980" indent="0">
              <a:buNone/>
              <a:defRPr sz="1640">
                <a:solidFill>
                  <a:schemeClr val="tx1">
                    <a:tint val="75000"/>
                  </a:schemeClr>
                </a:solidFill>
              </a:defRPr>
            </a:lvl5pPr>
            <a:lvl6pPr marL="2339975" indent="0">
              <a:buNone/>
              <a:defRPr sz="1640">
                <a:solidFill>
                  <a:schemeClr val="tx1">
                    <a:tint val="75000"/>
                  </a:schemeClr>
                </a:solidFill>
              </a:defRPr>
            </a:lvl6pPr>
            <a:lvl7pPr marL="2807970" indent="0">
              <a:buNone/>
              <a:defRPr sz="1640">
                <a:solidFill>
                  <a:schemeClr val="tx1">
                    <a:tint val="75000"/>
                  </a:schemeClr>
                </a:solidFill>
              </a:defRPr>
            </a:lvl7pPr>
            <a:lvl8pPr marL="3275965" indent="0">
              <a:buNone/>
              <a:defRPr sz="1640">
                <a:solidFill>
                  <a:schemeClr val="tx1">
                    <a:tint val="75000"/>
                  </a:schemeClr>
                </a:solidFill>
              </a:defRPr>
            </a:lvl8pPr>
            <a:lvl9pPr marL="3743960" indent="0">
              <a:buNone/>
              <a:defRPr sz="16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58825" y="1868750"/>
            <a:ext cx="5309100" cy="4454126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324075" y="1868750"/>
            <a:ext cx="5309100" cy="4454126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60452" y="373750"/>
            <a:ext cx="10774350" cy="1356876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15976" y="1820448"/>
            <a:ext cx="4993495" cy="843374"/>
          </a:xfrm>
        </p:spPr>
        <p:txBody>
          <a:bodyPr anchor="ctr" anchorCtr="0"/>
          <a:lstStyle>
            <a:lvl1pPr marL="0" indent="0">
              <a:buNone/>
              <a:defRPr sz="2865"/>
            </a:lvl1pPr>
            <a:lvl2pPr marL="467995" indent="0">
              <a:buNone/>
              <a:defRPr sz="2455"/>
            </a:lvl2pPr>
            <a:lvl3pPr marL="935990" indent="0">
              <a:buNone/>
              <a:defRPr sz="2045"/>
            </a:lvl3pPr>
            <a:lvl4pPr marL="1403985" indent="0">
              <a:buNone/>
              <a:defRPr sz="1845"/>
            </a:lvl4pPr>
            <a:lvl5pPr marL="1871980" indent="0">
              <a:buNone/>
              <a:defRPr sz="1845"/>
            </a:lvl5pPr>
            <a:lvl6pPr marL="2339975" indent="0">
              <a:buNone/>
              <a:defRPr sz="1845"/>
            </a:lvl6pPr>
            <a:lvl7pPr marL="2807970" indent="0">
              <a:buNone/>
              <a:defRPr sz="1845"/>
            </a:lvl7pPr>
            <a:lvl8pPr marL="3275965" indent="0">
              <a:buNone/>
              <a:defRPr sz="1845"/>
            </a:lvl8pPr>
            <a:lvl9pPr marL="3743960" indent="0">
              <a:buNone/>
              <a:defRPr sz="1845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215976" y="2728341"/>
            <a:ext cx="4993495" cy="360753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410898" y="1820448"/>
            <a:ext cx="5018087" cy="843374"/>
          </a:xfrm>
        </p:spPr>
        <p:txBody>
          <a:bodyPr anchor="ctr" anchorCtr="0"/>
          <a:lstStyle>
            <a:lvl1pPr marL="0" indent="0">
              <a:buNone/>
              <a:defRPr sz="2865"/>
            </a:lvl1pPr>
            <a:lvl2pPr marL="467995" indent="0">
              <a:buNone/>
              <a:defRPr sz="2455"/>
            </a:lvl2pPr>
            <a:lvl3pPr marL="935990" indent="0">
              <a:buNone/>
              <a:defRPr sz="2045"/>
            </a:lvl3pPr>
            <a:lvl4pPr marL="1403985" indent="0">
              <a:buNone/>
              <a:defRPr sz="1845"/>
            </a:lvl4pPr>
            <a:lvl5pPr marL="1871980" indent="0">
              <a:buNone/>
              <a:defRPr sz="1845"/>
            </a:lvl5pPr>
            <a:lvl6pPr marL="2339975" indent="0">
              <a:buNone/>
              <a:defRPr sz="1845"/>
            </a:lvl6pPr>
            <a:lvl7pPr marL="2807970" indent="0">
              <a:buNone/>
              <a:defRPr sz="1845"/>
            </a:lvl7pPr>
            <a:lvl8pPr marL="3275965" indent="0">
              <a:buNone/>
              <a:defRPr sz="1845"/>
            </a:lvl8pPr>
            <a:lvl9pPr marL="3743960" indent="0">
              <a:buNone/>
              <a:defRPr sz="1845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410898" y="2728341"/>
            <a:ext cx="5018087" cy="360753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60452" y="468000"/>
            <a:ext cx="4267843" cy="1638000"/>
          </a:xfrm>
        </p:spPr>
        <p:txBody>
          <a:bodyPr anchor="b"/>
          <a:lstStyle>
            <a:lvl1pPr>
              <a:defRPr sz="3275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310727" y="468001"/>
            <a:ext cx="6324075" cy="5531500"/>
          </a:xfrm>
        </p:spPr>
        <p:txBody>
          <a:bodyPr/>
          <a:lstStyle>
            <a:lvl1pPr marL="0" indent="0">
              <a:buNone/>
              <a:defRPr sz="3275"/>
            </a:lvl1pPr>
            <a:lvl2pPr marL="467995" indent="0">
              <a:buNone/>
              <a:defRPr sz="2865"/>
            </a:lvl2pPr>
            <a:lvl3pPr marL="935990" indent="0">
              <a:buNone/>
              <a:defRPr sz="2455"/>
            </a:lvl3pPr>
            <a:lvl4pPr marL="1403985" indent="0">
              <a:buNone/>
              <a:defRPr sz="2045"/>
            </a:lvl4pPr>
            <a:lvl5pPr marL="1871980" indent="0">
              <a:buNone/>
              <a:defRPr sz="2045"/>
            </a:lvl5pPr>
            <a:lvl6pPr marL="2339975" indent="0">
              <a:buNone/>
              <a:defRPr sz="2045"/>
            </a:lvl6pPr>
            <a:lvl7pPr marL="2807970" indent="0">
              <a:buNone/>
              <a:defRPr sz="2045"/>
            </a:lvl7pPr>
            <a:lvl8pPr marL="3275965" indent="0">
              <a:buNone/>
              <a:defRPr sz="2045"/>
            </a:lvl8pPr>
            <a:lvl9pPr marL="3743960" indent="0">
              <a:buNone/>
              <a:defRPr sz="204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60452" y="2106000"/>
            <a:ext cx="4267843" cy="3901626"/>
          </a:xfrm>
        </p:spPr>
        <p:txBody>
          <a:bodyPr/>
          <a:lstStyle>
            <a:lvl1pPr marL="0" indent="0">
              <a:buNone/>
              <a:defRPr sz="2045"/>
            </a:lvl1pPr>
            <a:lvl2pPr marL="467995" indent="0">
              <a:buNone/>
              <a:defRPr sz="1845"/>
            </a:lvl2pPr>
            <a:lvl3pPr marL="935990" indent="0">
              <a:buNone/>
              <a:defRPr sz="1640"/>
            </a:lvl3pPr>
            <a:lvl4pPr marL="1403985" indent="0">
              <a:buNone/>
              <a:defRPr sz="1435"/>
            </a:lvl4pPr>
            <a:lvl5pPr marL="1871980" indent="0">
              <a:buNone/>
              <a:defRPr sz="1435"/>
            </a:lvl5pPr>
            <a:lvl6pPr marL="2339975" indent="0">
              <a:buNone/>
              <a:defRPr sz="1435"/>
            </a:lvl6pPr>
            <a:lvl7pPr marL="2807970" indent="0">
              <a:buNone/>
              <a:defRPr sz="1435"/>
            </a:lvl7pPr>
            <a:lvl8pPr marL="3275965" indent="0">
              <a:buNone/>
              <a:defRPr sz="1435"/>
            </a:lvl8pPr>
            <a:lvl9pPr marL="3743960" indent="0">
              <a:buNone/>
              <a:defRPr sz="1435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939588" y="373750"/>
            <a:ext cx="2693588" cy="5949126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58825" y="373750"/>
            <a:ext cx="7924613" cy="5949126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58825" y="373750"/>
            <a:ext cx="10774350" cy="13568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58825" y="1868750"/>
            <a:ext cx="10774350" cy="44541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58825" y="6506500"/>
            <a:ext cx="2810700" cy="3737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3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37975" y="6506500"/>
            <a:ext cx="4216050" cy="3737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3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822475" y="6506500"/>
            <a:ext cx="2810700" cy="3737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3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35990" rtl="0" eaLnBrk="1" latinLnBrk="0" hangingPunct="1">
        <a:lnSpc>
          <a:spcPct val="90000"/>
        </a:lnSpc>
        <a:spcBef>
          <a:spcPct val="0"/>
        </a:spcBef>
        <a:buNone/>
        <a:defRPr sz="450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4315" indent="-234315" algn="l" defTabSz="935990" rtl="0" eaLnBrk="1" latinLnBrk="0" hangingPunct="1">
        <a:lnSpc>
          <a:spcPct val="90000"/>
        </a:lnSpc>
        <a:spcBef>
          <a:spcPct val="205000"/>
        </a:spcBef>
        <a:buFont typeface="Arial" panose="020B0604020202020204" pitchFamily="34" charset="0"/>
        <a:buChar char="•"/>
        <a:defRPr sz="2865" kern="1200">
          <a:solidFill>
            <a:schemeClr val="tx1"/>
          </a:solidFill>
          <a:latin typeface="+mn-lt"/>
          <a:ea typeface="+mn-ea"/>
          <a:cs typeface="+mn-cs"/>
        </a:defRPr>
      </a:lvl1pPr>
      <a:lvl2pPr marL="702310" indent="-234315" algn="l" defTabSz="935990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2455" kern="1200">
          <a:solidFill>
            <a:schemeClr val="tx1"/>
          </a:solidFill>
          <a:latin typeface="+mn-lt"/>
          <a:ea typeface="+mn-ea"/>
          <a:cs typeface="+mn-cs"/>
        </a:defRPr>
      </a:lvl2pPr>
      <a:lvl3pPr marL="1170305" indent="-234315" algn="l" defTabSz="935990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2045" kern="1200">
          <a:solidFill>
            <a:schemeClr val="tx1"/>
          </a:solidFill>
          <a:latin typeface="+mn-lt"/>
          <a:ea typeface="+mn-ea"/>
          <a:cs typeface="+mn-cs"/>
        </a:defRPr>
      </a:lvl3pPr>
      <a:lvl4pPr marL="1638300" indent="-234315" algn="l" defTabSz="935990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1845" kern="1200">
          <a:solidFill>
            <a:schemeClr val="tx1"/>
          </a:solidFill>
          <a:latin typeface="+mn-lt"/>
          <a:ea typeface="+mn-ea"/>
          <a:cs typeface="+mn-cs"/>
        </a:defRPr>
      </a:lvl4pPr>
      <a:lvl5pPr marL="2106295" indent="-234315" algn="l" defTabSz="935990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1845" kern="1200">
          <a:solidFill>
            <a:schemeClr val="tx1"/>
          </a:solidFill>
          <a:latin typeface="+mn-lt"/>
          <a:ea typeface="+mn-ea"/>
          <a:cs typeface="+mn-cs"/>
        </a:defRPr>
      </a:lvl5pPr>
      <a:lvl6pPr marL="2574290" indent="-234315" algn="l" defTabSz="935990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1845" kern="1200">
          <a:solidFill>
            <a:schemeClr val="tx1"/>
          </a:solidFill>
          <a:latin typeface="+mn-lt"/>
          <a:ea typeface="+mn-ea"/>
          <a:cs typeface="+mn-cs"/>
        </a:defRPr>
      </a:lvl6pPr>
      <a:lvl7pPr marL="3042285" indent="-234315" algn="l" defTabSz="935990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1845" kern="1200">
          <a:solidFill>
            <a:schemeClr val="tx1"/>
          </a:solidFill>
          <a:latin typeface="+mn-lt"/>
          <a:ea typeface="+mn-ea"/>
          <a:cs typeface="+mn-cs"/>
        </a:defRPr>
      </a:lvl7pPr>
      <a:lvl8pPr marL="3510280" indent="-234315" algn="l" defTabSz="935990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1845" kern="1200">
          <a:solidFill>
            <a:schemeClr val="tx1"/>
          </a:solidFill>
          <a:latin typeface="+mn-lt"/>
          <a:ea typeface="+mn-ea"/>
          <a:cs typeface="+mn-cs"/>
        </a:defRPr>
      </a:lvl8pPr>
      <a:lvl9pPr marL="3978275" indent="-234315" algn="l" defTabSz="935990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184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35990" rtl="0" eaLnBrk="1" latinLnBrk="0" hangingPunct="1">
        <a:defRPr sz="1845" kern="1200">
          <a:solidFill>
            <a:schemeClr val="tx1"/>
          </a:solidFill>
          <a:latin typeface="+mn-lt"/>
          <a:ea typeface="+mn-ea"/>
          <a:cs typeface="+mn-cs"/>
        </a:defRPr>
      </a:lvl1pPr>
      <a:lvl2pPr marL="467995" algn="l" defTabSz="935990" rtl="0" eaLnBrk="1" latinLnBrk="0" hangingPunct="1">
        <a:defRPr sz="1845" kern="1200">
          <a:solidFill>
            <a:schemeClr val="tx1"/>
          </a:solidFill>
          <a:latin typeface="+mn-lt"/>
          <a:ea typeface="+mn-ea"/>
          <a:cs typeface="+mn-cs"/>
        </a:defRPr>
      </a:lvl2pPr>
      <a:lvl3pPr marL="935990" algn="l" defTabSz="935990" rtl="0" eaLnBrk="1" latinLnBrk="0" hangingPunct="1">
        <a:defRPr sz="1845" kern="1200">
          <a:solidFill>
            <a:schemeClr val="tx1"/>
          </a:solidFill>
          <a:latin typeface="+mn-lt"/>
          <a:ea typeface="+mn-ea"/>
          <a:cs typeface="+mn-cs"/>
        </a:defRPr>
      </a:lvl3pPr>
      <a:lvl4pPr marL="1403985" algn="l" defTabSz="935990" rtl="0" eaLnBrk="1" latinLnBrk="0" hangingPunct="1">
        <a:defRPr sz="1845" kern="1200">
          <a:solidFill>
            <a:schemeClr val="tx1"/>
          </a:solidFill>
          <a:latin typeface="+mn-lt"/>
          <a:ea typeface="+mn-ea"/>
          <a:cs typeface="+mn-cs"/>
        </a:defRPr>
      </a:lvl4pPr>
      <a:lvl5pPr marL="1871980" algn="l" defTabSz="935990" rtl="0" eaLnBrk="1" latinLnBrk="0" hangingPunct="1">
        <a:defRPr sz="1845" kern="1200">
          <a:solidFill>
            <a:schemeClr val="tx1"/>
          </a:solidFill>
          <a:latin typeface="+mn-lt"/>
          <a:ea typeface="+mn-ea"/>
          <a:cs typeface="+mn-cs"/>
        </a:defRPr>
      </a:lvl5pPr>
      <a:lvl6pPr marL="2339975" algn="l" defTabSz="935990" rtl="0" eaLnBrk="1" latinLnBrk="0" hangingPunct="1">
        <a:defRPr sz="1845" kern="1200">
          <a:solidFill>
            <a:schemeClr val="tx1"/>
          </a:solidFill>
          <a:latin typeface="+mn-lt"/>
          <a:ea typeface="+mn-ea"/>
          <a:cs typeface="+mn-cs"/>
        </a:defRPr>
      </a:lvl6pPr>
      <a:lvl7pPr marL="2807970" algn="l" defTabSz="935990" rtl="0" eaLnBrk="1" latinLnBrk="0" hangingPunct="1">
        <a:defRPr sz="1845" kern="1200">
          <a:solidFill>
            <a:schemeClr val="tx1"/>
          </a:solidFill>
          <a:latin typeface="+mn-lt"/>
          <a:ea typeface="+mn-ea"/>
          <a:cs typeface="+mn-cs"/>
        </a:defRPr>
      </a:lvl7pPr>
      <a:lvl8pPr marL="3275965" algn="l" defTabSz="935990" rtl="0" eaLnBrk="1" latinLnBrk="0" hangingPunct="1">
        <a:defRPr sz="1845" kern="1200">
          <a:solidFill>
            <a:schemeClr val="tx1"/>
          </a:solidFill>
          <a:latin typeface="+mn-lt"/>
          <a:ea typeface="+mn-ea"/>
          <a:cs typeface="+mn-cs"/>
        </a:defRPr>
      </a:lvl8pPr>
      <a:lvl9pPr marL="3743960" algn="l" defTabSz="935990" rtl="0" eaLnBrk="1" latinLnBrk="0" hangingPunct="1">
        <a:defRPr sz="184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PPT-0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270" y="-2540"/>
            <a:ext cx="12491826" cy="702005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PPT-0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492092" cy="7019703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PPT-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492092" cy="7019703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PPT-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492092" cy="7019703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PPT-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492092" cy="7019703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PPT-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492092" cy="7019704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PPT-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492092" cy="7019703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PPT-1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492092" cy="7019703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PPT-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635" y="0"/>
            <a:ext cx="12492712" cy="702005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-0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492092" cy="7044152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PPT-0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492092" cy="7019703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492092" cy="7019703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PPT-060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492092" cy="7019703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PPT-06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492092" cy="7019703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PPT-0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492092" cy="7019703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PPT-0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492092" cy="7019703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演示</Application>
  <PresentationFormat>宽屏</PresentationFormat>
  <Paragraphs>0</Paragraphs>
  <Slides>16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24" baseType="lpstr">
      <vt:lpstr>Arial</vt:lpstr>
      <vt:lpstr>宋体</vt:lpstr>
      <vt:lpstr>Wingdings</vt:lpstr>
      <vt:lpstr>Calibri Light</vt:lpstr>
      <vt:lpstr>Calibri</vt:lpstr>
      <vt:lpstr>微软雅黑</vt:lpstr>
      <vt:lpstr>Arial Unicode MS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Administrator</cp:lastModifiedBy>
  <cp:revision>6</cp:revision>
  <dcterms:created xsi:type="dcterms:W3CDTF">2017-10-14T01:57:00Z</dcterms:created>
  <dcterms:modified xsi:type="dcterms:W3CDTF">2017-10-14T03:41:28Z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2052-10.1.0.6876</vt:lpwstr>
  </property>
</Properties>
</file>