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58" r:id="rId6"/>
    <p:sldId id="262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252095"/>
            <a:ext cx="10515600" cy="1075055"/>
          </a:xfrm>
        </p:spPr>
        <p:txBody>
          <a:bodyPr/>
          <a:p>
            <a:pPr algn="ctr"/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学历照片及信息校对详细操作流程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1435735" y="1327150"/>
            <a:ext cx="10513060" cy="823595"/>
          </a:xfrm>
        </p:spPr>
        <p:txBody>
          <a:bodyPr>
            <a:normAutofit lnSpcReduction="20000"/>
          </a:bodyPr>
          <a:p>
            <a:r>
              <a:rPr lang="en-US" altLang="zh-CN"/>
              <a:t>1 </a:t>
            </a:r>
            <a:r>
              <a:rPr lang="zh-CN" altLang="en-US"/>
              <a:t>、打开学信网，点击</a:t>
            </a:r>
            <a:r>
              <a:rPr lang="en-US" altLang="zh-CN"/>
              <a:t>“</a:t>
            </a:r>
            <a:r>
              <a:rPr lang="zh-CN" altLang="en-US">
                <a:solidFill>
                  <a:srgbClr val="FF0000"/>
                </a:solidFill>
              </a:rPr>
              <a:t>学籍查询</a:t>
            </a:r>
            <a:r>
              <a:rPr lang="en-US" altLang="zh-CN"/>
              <a:t>”</a:t>
            </a:r>
            <a:r>
              <a:rPr lang="zh-CN" altLang="en-US"/>
              <a:t>或登录学信网微信公众号</a:t>
            </a:r>
            <a:endParaRPr lang="zh-CN" altLang="en-US"/>
          </a:p>
        </p:txBody>
      </p:sp>
      <p:pic>
        <p:nvPicPr>
          <p:cNvPr id="8" name="图片 7" descr="C:\Users\ED\Desktop\图片1.jpg图片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435735" y="1987550"/>
            <a:ext cx="7837805" cy="43408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占位符 6"/>
          <p:cNvSpPr>
            <a:spLocks noGrp="1"/>
          </p:cNvSpPr>
          <p:nvPr/>
        </p:nvSpPr>
        <p:spPr>
          <a:xfrm>
            <a:off x="915035" y="516890"/>
            <a:ext cx="10429875" cy="8235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2</a:t>
            </a:r>
            <a:r>
              <a:rPr lang="zh-CN" altLang="en-US"/>
              <a:t>、登录自己的学信网账号</a:t>
            </a:r>
            <a:endParaRPr lang="zh-CN" altLang="en-US"/>
          </a:p>
          <a:p>
            <a:r>
              <a:rPr lang="zh-CN" altLang="en-US"/>
              <a:t>（</a:t>
            </a:r>
            <a:r>
              <a:rPr lang="zh-CN" altLang="en-US">
                <a:solidFill>
                  <a:srgbClr val="FF0000"/>
                </a:solidFill>
              </a:rPr>
              <a:t>如学信网密码忘记，请自行跟学信网客服联系进行更改</a:t>
            </a:r>
            <a:r>
              <a:rPr lang="zh-CN" altLang="en-US"/>
              <a:t>）</a:t>
            </a:r>
            <a:endParaRPr lang="zh-CN" altLang="en-US"/>
          </a:p>
        </p:txBody>
      </p:sp>
      <p:pic>
        <p:nvPicPr>
          <p:cNvPr id="11" name="内容占位符 10" descr="WechatIMG8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26760" y="1340485"/>
            <a:ext cx="2642870" cy="459613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75" y="1402715"/>
            <a:ext cx="4457065" cy="46202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占位符 6"/>
          <p:cNvSpPr>
            <a:spLocks noGrp="1"/>
          </p:cNvSpPr>
          <p:nvPr/>
        </p:nvSpPr>
        <p:spPr>
          <a:xfrm>
            <a:off x="915035" y="516890"/>
            <a:ext cx="10429875" cy="8235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3</a:t>
            </a:r>
            <a:r>
              <a:rPr lang="zh-CN" altLang="en-US"/>
              <a:t>、点击</a:t>
            </a:r>
            <a:r>
              <a:rPr lang="en-US" altLang="zh-CN"/>
              <a:t>“</a:t>
            </a:r>
            <a:r>
              <a:rPr lang="zh-CN" altLang="en-US">
                <a:solidFill>
                  <a:srgbClr val="FF0000"/>
                </a:solidFill>
              </a:rPr>
              <a:t>毕业证书图像校对</a:t>
            </a:r>
            <a:r>
              <a:rPr lang="en-US" altLang="zh-CN"/>
              <a:t>”</a:t>
            </a:r>
            <a:endParaRPr lang="en-US" altLang="zh-CN"/>
          </a:p>
        </p:txBody>
      </p:sp>
      <p:pic>
        <p:nvPicPr>
          <p:cNvPr id="2" name="图片 1" descr="1648183638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6155" y="1280160"/>
            <a:ext cx="4087495" cy="45351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130" y="1173480"/>
            <a:ext cx="4592320" cy="46418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761048" y="26670"/>
            <a:ext cx="10515600" cy="1325563"/>
          </a:xfrm>
        </p:spPr>
        <p:txBody>
          <a:bodyPr/>
          <a:p>
            <a:pPr algn="ctr"/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学历照片校对详细操作流程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1528404" y="1210748"/>
            <a:ext cx="4873574" cy="823912"/>
          </a:xfrm>
        </p:spPr>
        <p:txBody>
          <a:bodyPr/>
          <a:p>
            <a:r>
              <a:rPr lang="en-US" altLang="zh-CN" sz="2400"/>
              <a:t>4 </a:t>
            </a:r>
            <a:r>
              <a:rPr lang="zh-CN" altLang="en-US" sz="2400"/>
              <a:t>、点击</a:t>
            </a:r>
            <a:r>
              <a:rPr lang="en-US" altLang="zh-CN" sz="2400"/>
              <a:t>“</a:t>
            </a:r>
            <a:r>
              <a:rPr lang="zh-CN" altLang="en-US" sz="2400">
                <a:solidFill>
                  <a:srgbClr val="FF0000"/>
                </a:solidFill>
              </a:rPr>
              <a:t>学历照片还未校对</a:t>
            </a:r>
            <a:r>
              <a:rPr lang="en-US" altLang="zh-CN" sz="2400"/>
              <a:t>”</a:t>
            </a:r>
            <a:endParaRPr lang="en-US" altLang="zh-CN" sz="240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6379493" y="1210748"/>
            <a:ext cx="4897576" cy="823912"/>
          </a:xfrm>
        </p:spPr>
        <p:txBody>
          <a:bodyPr>
            <a:normAutofit/>
          </a:bodyPr>
          <a:p>
            <a:r>
              <a:rPr lang="en-US" altLang="zh-CN" sz="2400"/>
              <a:t>5</a:t>
            </a:r>
            <a:r>
              <a:rPr lang="zh-CN" altLang="en-US" sz="2400"/>
              <a:t>、校对学历照片及信息是否有误</a:t>
            </a:r>
            <a:endParaRPr lang="zh-CN" altLang="en-US" sz="2400"/>
          </a:p>
        </p:txBody>
      </p:sp>
      <p:pic>
        <p:nvPicPr>
          <p:cNvPr id="6" name="内容占位符 5" descr="C:\Users\ED\Desktop\图片2.jpg图片2"/>
          <p:cNvPicPr>
            <a:picLocks noChangeAspect="1"/>
          </p:cNvPicPr>
          <p:nvPr>
            <p:ph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1711325" y="1885633"/>
            <a:ext cx="2689225" cy="4782820"/>
          </a:xfrm>
          <a:prstGeom prst="rect">
            <a:avLst/>
          </a:prstGeom>
        </p:spPr>
      </p:pic>
      <p:pic>
        <p:nvPicPr>
          <p:cNvPr id="9" name="内容占位符 8" descr="WechatIMG86"/>
          <p:cNvPicPr>
            <a:picLocks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108825" y="1885950"/>
            <a:ext cx="2790190" cy="49644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p>
            <a:pPr algn="ctr"/>
            <a:r>
              <a:rPr lang="zh-CN" altLang="en-US"/>
              <a:t>到此结束，谢谢！</a:t>
            </a:r>
            <a:br>
              <a:rPr lang="zh-CN" altLang="en-US"/>
            </a:b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WPS 演示</Application>
  <PresentationFormat>宽屏</PresentationFormat>
  <Paragraphs>17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楷体</vt:lpstr>
      <vt:lpstr>Calibri</vt:lpstr>
      <vt:lpstr>微软雅黑</vt:lpstr>
      <vt:lpstr>Arial Unicode MS</vt:lpstr>
      <vt:lpstr>Calibri Light</vt:lpstr>
      <vt:lpstr>Office 主题</vt:lpstr>
      <vt:lpstr>学历照片及信息校对详细操作流程</vt:lpstr>
      <vt:lpstr>PowerPoint 演示文稿</vt:lpstr>
      <vt:lpstr>PowerPoint 演示文稿</vt:lpstr>
      <vt:lpstr>学历照片校对详细操作流程</vt:lpstr>
      <vt:lpstr>到此结束，谢谢！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guoshuchi</dc:creator>
  <cp:lastModifiedBy>邸浩</cp:lastModifiedBy>
  <cp:revision>11</cp:revision>
  <dcterms:created xsi:type="dcterms:W3CDTF">2020-03-24T11:11:00Z</dcterms:created>
  <dcterms:modified xsi:type="dcterms:W3CDTF">2023-05-10T07:52:32Z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2052-11.8.2.11473</vt:lpwstr>
  </property>
  <property fmtid="{D5CDD505-2E9C-101B-9397-08002B2CF9AE}" pid="3" name="ICV">
    <vt:lpwstr>437EC5B34199430ABB9BE6C041704D2A</vt:lpwstr>
  </property>
</Properties>
</file>